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1" r:id="rId3"/>
    <p:sldId id="262" r:id="rId4"/>
    <p:sldId id="265" r:id="rId5"/>
    <p:sldId id="266" r:id="rId6"/>
    <p:sldId id="259" r:id="rId7"/>
    <p:sldId id="260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7" r:id="rId16"/>
    <p:sldId id="281" r:id="rId17"/>
    <p:sldId id="279" r:id="rId18"/>
    <p:sldId id="280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96944" cy="57606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«Мой край родной»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(Липецкая область)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569869" cy="1886921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Обелиск Петру </a:t>
            </a: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endParaRPr lang="ru-RU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248472" cy="6120680"/>
          </a:xfrm>
        </p:spPr>
      </p:pic>
    </p:spTree>
    <p:extLst>
      <p:ext uri="{BB962C8B-B14F-4D97-AF65-F5344CB8AC3E}">
        <p14:creationId xmlns:p14="http://schemas.microsoft.com/office/powerpoint/2010/main" val="7690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56263" cy="4032448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Обелиск Петру Великому, один из символов Липецка, установлен в память об открытии Петром I в 1700 г. минеральных источников и устройстве чугуноплавильных и железоделательных заводов. Обелиск изготовлен на Тамбовском чугунолитейном заводе и открыт в 1839 г. Инициатором сооружения обелиска выступил купец Павел Небученов, державший в городе монополию виноторговли, и, как говорят, излечившийся здесь от тяжелой болезни. В знак признательности и благодарности Петру Великому, открывшему минеральные источники в Липецке, купец на собственные средства решил соорудить ему памятник. </a:t>
            </a:r>
          </a:p>
        </p:txBody>
      </p:sp>
    </p:spTree>
    <p:extLst>
      <p:ext uri="{BB962C8B-B14F-4D97-AF65-F5344CB8AC3E}">
        <p14:creationId xmlns:p14="http://schemas.microsoft.com/office/powerpoint/2010/main" val="24671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1"/>
            <a:ext cx="7344816" cy="864096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Памятник героям авиаторам 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992888" cy="4896544"/>
          </a:xfrm>
        </p:spPr>
      </p:pic>
    </p:spTree>
    <p:extLst>
      <p:ext uri="{BB962C8B-B14F-4D97-AF65-F5344CB8AC3E}">
        <p14:creationId xmlns:p14="http://schemas.microsoft.com/office/powerpoint/2010/main" val="16546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756263" cy="3384376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Памятник авиаторам представлял собой самолёт, поставленный на высокий постамент. 17 декабря 1968 года летчики липецкого авиаотряда Л.А. </a:t>
            </a:r>
            <a:r>
              <a:rPr lang="ru-RU" sz="3200" dirty="0" err="1">
                <a:solidFill>
                  <a:srgbClr val="002060"/>
                </a:solidFill>
              </a:rPr>
              <a:t>Кривенков</a:t>
            </a:r>
            <a:r>
              <a:rPr lang="ru-RU" sz="3200" dirty="0">
                <a:solidFill>
                  <a:srgbClr val="002060"/>
                </a:solidFill>
              </a:rPr>
              <a:t> и С.М. Шерстобитов ценой своих жизней увели терпящий бедствие самолёт от жилых кварталов Липецка.</a:t>
            </a:r>
          </a:p>
        </p:txBody>
      </p:sp>
    </p:spTree>
    <p:extLst>
      <p:ext uri="{BB962C8B-B14F-4D97-AF65-F5344CB8AC3E}">
        <p14:creationId xmlns:p14="http://schemas.microsoft.com/office/powerpoint/2010/main" val="40920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7920880" cy="57606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Памятник Митрофану Клюеву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632848" cy="5217362"/>
          </a:xfrm>
        </p:spPr>
      </p:pic>
    </p:spTree>
    <p:extLst>
      <p:ext uri="{BB962C8B-B14F-4D97-AF65-F5344CB8AC3E}">
        <p14:creationId xmlns:p14="http://schemas.microsoft.com/office/powerpoint/2010/main" val="33681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56263" cy="3168352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Памятник Митрофану Клюеву, занимавшему в начале минувшего века пост мэра Липецка установлен на улице Советская. Митрофан Алексеевич Клюев был личностью поистине легендарной и многогранной. По его инициативе и при непосредственном участии в Липецке возведен Никольский храм. Построены водопровод, электростанция, ряд крупных зданий, открыт кинотеатр первая городская поликлиника и другие важнейшие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6197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5"/>
            <a:ext cx="7848872" cy="1008111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Памятн</a:t>
            </a:r>
            <a:r>
              <a:rPr lang="ru-RU" sz="5400" dirty="0">
                <a:solidFill>
                  <a:srgbClr val="C00000"/>
                </a:solidFill>
              </a:rPr>
              <a:t>и</a:t>
            </a:r>
            <a:r>
              <a:rPr lang="ru-RU" sz="5400" dirty="0" smtClean="0">
                <a:solidFill>
                  <a:srgbClr val="C00000"/>
                </a:solidFill>
              </a:rPr>
              <a:t>к Петру </a:t>
            </a:r>
            <a:r>
              <a:rPr lang="en-US" sz="5400" dirty="0" smtClean="0">
                <a:solidFill>
                  <a:srgbClr val="C00000"/>
                </a:solidFill>
              </a:rPr>
              <a:t>I</a:t>
            </a:r>
            <a:r>
              <a:rPr lang="ru-RU" sz="5400" dirty="0" smtClean="0">
                <a:solidFill>
                  <a:srgbClr val="C00000"/>
                </a:solidFill>
              </a:rPr>
              <a:t> 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44816" cy="4896544"/>
          </a:xfrm>
        </p:spPr>
      </p:pic>
    </p:spTree>
    <p:extLst>
      <p:ext uri="{BB962C8B-B14F-4D97-AF65-F5344CB8AC3E}">
        <p14:creationId xmlns:p14="http://schemas.microsoft.com/office/powerpoint/2010/main" val="26021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51216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Часовня святых </a:t>
            </a:r>
            <a:r>
              <a:rPr lang="ru-RU" sz="3600" b="1" dirty="0" err="1">
                <a:solidFill>
                  <a:srgbClr val="002060"/>
                </a:solidFill>
              </a:rPr>
              <a:t>Первоверховных</a:t>
            </a:r>
            <a:r>
              <a:rPr lang="ru-RU" sz="3600" b="1" dirty="0">
                <a:solidFill>
                  <a:srgbClr val="002060"/>
                </a:solidFill>
              </a:rPr>
              <a:t> Петра и Павла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992888" cy="5112568"/>
          </a:xfrm>
        </p:spPr>
      </p:pic>
    </p:spTree>
    <p:extLst>
      <p:ext uri="{BB962C8B-B14F-4D97-AF65-F5344CB8AC3E}">
        <p14:creationId xmlns:p14="http://schemas.microsoft.com/office/powerpoint/2010/main" val="5211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56263" cy="3744416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Часовня святых </a:t>
            </a:r>
            <a:r>
              <a:rPr lang="ru-RU" sz="2000" dirty="0" err="1">
                <a:solidFill>
                  <a:srgbClr val="002060"/>
                </a:solidFill>
              </a:rPr>
              <a:t>Первоверховных</a:t>
            </a:r>
            <a:r>
              <a:rPr lang="ru-RU" sz="2000" dirty="0">
                <a:solidFill>
                  <a:srgbClr val="002060"/>
                </a:solidFill>
              </a:rPr>
              <a:t> Петра и Павла - православная часовня на площади Революции города Липецка. Архитектурная жемчужина и один из символов и главных достопримечательностей города в конце XIX — начале XX века</a:t>
            </a:r>
            <a:r>
              <a:rPr lang="ru-RU" sz="2000" dirty="0" smtClean="0">
                <a:solidFill>
                  <a:srgbClr val="002060"/>
                </a:solidFill>
              </a:rPr>
              <a:t>. Закладка </a:t>
            </a:r>
            <a:r>
              <a:rPr lang="ru-RU" sz="2000" dirty="0">
                <a:solidFill>
                  <a:srgbClr val="002060"/>
                </a:solidFill>
              </a:rPr>
              <a:t>часовни состоялась 30 мая (9 июня) 1872 года в связи с 200-летием со дня рождения императора Петра Великого на месте сгоревшей в 1806 году деревянной городской церкви во имя Рождества Христова. После революции часовня </a:t>
            </a:r>
            <a:r>
              <a:rPr lang="ru-RU" sz="2000" dirty="0" smtClean="0">
                <a:solidFill>
                  <a:srgbClr val="002060"/>
                </a:solidFill>
              </a:rPr>
              <a:t>была разобрана</a:t>
            </a:r>
            <a:r>
              <a:rPr lang="ru-RU" sz="2000" dirty="0">
                <a:solidFill>
                  <a:srgbClr val="002060"/>
                </a:solidFill>
              </a:rPr>
              <a:t>. Кирпичи часовни использовали на строительстве электростанции. В 1998 году администрация города рассмотрела предложение о воссоздании святыни на ее историческом месте, и разрешила строительство на краю Нижнего парка, так как на историческом месте, в центре площади Революции, где раньше располагалась церковь, стоит памятник революционерам. В 2001 году часовня была восстановлена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5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8064896" cy="144016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Липецкий Областной Краеведческий музей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776864" cy="4702138"/>
          </a:xfrm>
        </p:spPr>
      </p:pic>
    </p:spTree>
    <p:extLst>
      <p:ext uri="{BB962C8B-B14F-4D97-AF65-F5344CB8AC3E}">
        <p14:creationId xmlns:p14="http://schemas.microsoft.com/office/powerpoint/2010/main" val="6762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8280920" cy="108012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Липецкая областная картинная галерея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3" y="1844824"/>
            <a:ext cx="7638213" cy="4559151"/>
          </a:xfrm>
        </p:spPr>
      </p:pic>
    </p:spTree>
    <p:extLst>
      <p:ext uri="{BB962C8B-B14F-4D97-AF65-F5344CB8AC3E}">
        <p14:creationId xmlns:p14="http://schemas.microsoft.com/office/powerpoint/2010/main" val="26959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756263" cy="4032448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Липецкий областной краеведческий музей - один из старейших в Центральном Черноземье.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Фонды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музея насчитывают около 200 тысяч единиц хранения. В 18 музейных залах представлены экспозиции и выставки, рассказывающие об истории Липецкого края с древнейших времен до периода современности, знакомящие посетителей с шедеврами русской живописи, иконописи, фондом редкой книги, предметами быта и материальной культуры жителей нашего региона в различные исторические периоды.</a:t>
            </a:r>
          </a:p>
        </p:txBody>
      </p:sp>
    </p:spTree>
    <p:extLst>
      <p:ext uri="{BB962C8B-B14F-4D97-AF65-F5344CB8AC3E}">
        <p14:creationId xmlns:p14="http://schemas.microsoft.com/office/powerpoint/2010/main" val="1116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4608512" cy="4176464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Липецкая областная картинная галерея расположена в здании - памятнике истории и архитектуры начала XIX века, построенном на месте усадьбы предков А.С. Пушкина по материнской линии ("Дом Губина"). В коллекции представлены работы художников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42426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488832" cy="93610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Липецкий зоопарк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76864" cy="4968552"/>
          </a:xfrm>
        </p:spPr>
      </p:pic>
    </p:spTree>
    <p:extLst>
      <p:ext uri="{BB962C8B-B14F-4D97-AF65-F5344CB8AC3E}">
        <p14:creationId xmlns:p14="http://schemas.microsoft.com/office/powerpoint/2010/main" val="41777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56263" cy="3528392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Липецкий зоопарк расположен в Нижнем парке Липецка. Зоопарк основан 6 ноября 1973 года. В зоопарке размещено более 3500 экземпляров животных и птиц. Представлено более 300 видов, 43 вида животных зоопарка занесены в международную Красную книгу, 20 видов в Красную книгу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9132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"/>
            <a:ext cx="7560840" cy="119675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Дом-музей им. Плеханова Г.В.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352928" cy="4824536"/>
          </a:xfrm>
        </p:spPr>
      </p:pic>
    </p:spTree>
    <p:extLst>
      <p:ext uri="{BB962C8B-B14F-4D97-AF65-F5344CB8AC3E}">
        <p14:creationId xmlns:p14="http://schemas.microsoft.com/office/powerpoint/2010/main" val="41386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56263" cy="3888432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Дом-музей В</a:t>
            </a:r>
            <a:r>
              <a:rPr lang="ru-RU" sz="2000" dirty="0" smtClean="0">
                <a:solidFill>
                  <a:srgbClr val="FF0000"/>
                </a:solidFill>
              </a:rPr>
              <a:t>. Г. Плеханова </a:t>
            </a:r>
            <a:r>
              <a:rPr lang="ru-RU" sz="2000" dirty="0">
                <a:solidFill>
                  <a:srgbClr val="FF0000"/>
                </a:solidFill>
              </a:rPr>
              <a:t>в Липецке является единственным музеем в нашей России, </a:t>
            </a:r>
            <a:r>
              <a:rPr lang="ru-RU" sz="2000" dirty="0" smtClean="0">
                <a:solidFill>
                  <a:srgbClr val="FF0000"/>
                </a:solidFill>
              </a:rPr>
              <a:t>знакомящий </a:t>
            </a:r>
            <a:r>
              <a:rPr lang="ru-RU" sz="2000" dirty="0">
                <a:solidFill>
                  <a:srgbClr val="FF0000"/>
                </a:solidFill>
              </a:rPr>
              <a:t>с жизнью и деятельностью основоположника марксизма в России, а также с историей появления и развития социал-демократического движения до установления власти большевиков. </a:t>
            </a:r>
            <a:r>
              <a:rPr lang="ru-RU" sz="2000" dirty="0" smtClean="0">
                <a:solidFill>
                  <a:srgbClr val="FF0000"/>
                </a:solidFill>
              </a:rPr>
              <a:t>Кроме </a:t>
            </a:r>
            <a:r>
              <a:rPr lang="ru-RU" sz="2000" dirty="0">
                <a:solidFill>
                  <a:srgbClr val="FF0000"/>
                </a:solidFill>
              </a:rPr>
              <a:t>того, экспозиция музея показывает Плеханова как человека, что особенно интересует рядового посетителя. Представлены семейные фотографии, сведения о жизни в Женеве и Сан-Ремо.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11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5"/>
            <a:ext cx="6878867" cy="864096"/>
          </a:xfrm>
        </p:spPr>
        <p:txBody>
          <a:bodyPr/>
          <a:lstStyle/>
          <a:p>
            <a:pPr algn="ctr"/>
            <a:r>
              <a:rPr lang="ru-RU" sz="5400" dirty="0" smtClean="0"/>
              <a:t>Нижний парк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" y="2348880"/>
            <a:ext cx="5112568" cy="38884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94" y="1340768"/>
            <a:ext cx="466169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60319" cy="4032448"/>
          </a:xfrm>
        </p:spPr>
        <p:txBody>
          <a:bodyPr/>
          <a:lstStyle/>
          <a:p>
            <a:r>
              <a:rPr lang="ru-RU" sz="1800" dirty="0">
                <a:solidFill>
                  <a:srgbClr val="C00000"/>
                </a:solidFill>
              </a:rPr>
              <a:t>Нижний Парк является самым большим и популярным парком Липецка. Первоисточником создания и дальнейшего развития Нижнего парка в Липецке послужили целебные источники, открытые, по преданию, царем Петром I во времена Азовских </a:t>
            </a:r>
            <a:r>
              <a:rPr lang="ru-RU" sz="1800" dirty="0" err="1">
                <a:solidFill>
                  <a:srgbClr val="C00000"/>
                </a:solidFill>
              </a:rPr>
              <a:t>походов.Прогуливаясь</a:t>
            </a:r>
            <a:r>
              <a:rPr lang="ru-RU" sz="1800" dirty="0">
                <a:solidFill>
                  <a:srgbClr val="C00000"/>
                </a:solidFill>
              </a:rPr>
              <a:t> с адмиралом Иваном Акимовичем Сенявиным у подножья холма, вдоль речки </a:t>
            </a:r>
            <a:r>
              <a:rPr lang="ru-RU" sz="1800" dirty="0" err="1">
                <a:solidFill>
                  <a:srgbClr val="C00000"/>
                </a:solidFill>
              </a:rPr>
              <a:t>Липовки</a:t>
            </a:r>
            <a:r>
              <a:rPr lang="ru-RU" sz="1800" dirty="0">
                <a:solidFill>
                  <a:srgbClr val="C00000"/>
                </a:solidFill>
              </a:rPr>
              <a:t>, Петр Алексеевич заметил бьющий из-под земли родник прозрачной воды. Имеющий достаточные сведения о минеральных водах европейских курортов и сам неоднократно посещавший их, будучи за границей, Петр I предположил, что вода эта железистая, лечебная, и отдал приказ устроить на этом месте колодец с дубовым срубом. Французская революция и наполеоновские войны в Европе, ставшие основным препятствием для выезда русской знати на европейские курорты, явились огромным толчком для роста и развития Липецкого курорта. Сегодня в парке работают более 20 аттракционов. В парке более 50 видов деревьев и кустарников. В составе древесных пород преобладают вековые дубы, липы. Имеются экзотические растения.</a:t>
            </a:r>
          </a:p>
        </p:txBody>
      </p:sp>
    </p:spTree>
    <p:extLst>
      <p:ext uri="{BB962C8B-B14F-4D97-AF65-F5344CB8AC3E}">
        <p14:creationId xmlns:p14="http://schemas.microsoft.com/office/powerpoint/2010/main" val="32165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149</TotalTime>
  <Words>676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Проект «Мой край родной» (Липецкая область)</vt:lpstr>
      <vt:lpstr>Липецкая областная картинная галерея</vt:lpstr>
      <vt:lpstr>Липецкая областная картинная галерея расположена в здании - памятнике истории и архитектуры начала XIX века, построенном на месте усадьбы предков А.С. Пушкина по материнской линии ("Дом Губина"). В коллекции представлены работы художников России.</vt:lpstr>
      <vt:lpstr>Липецкий зоопарк</vt:lpstr>
      <vt:lpstr>Липецкий зоопарк расположен в Нижнем парке Липецка. Зоопарк основан 6 ноября 1973 года. В зоопарке размещено более 3500 экземпляров животных и птиц. Представлено более 300 видов, 43 вида животных зоопарка занесены в международную Красную книгу, 20 видов в Красную книгу России.</vt:lpstr>
      <vt:lpstr>Дом-музей им. Плеханова Г.В.</vt:lpstr>
      <vt:lpstr>Дом-музей В. Г. Плеханова в Липецке является единственным музеем в нашей России, знакомящий с жизнью и деятельностью основоположника марксизма в России, а также с историей появления и развития социал-демократического движения до установления власти большевиков. Кроме того, экспозиция музея показывает Плеханова как человека, что особенно интересует рядового посетителя. Представлены семейные фотографии, сведения о жизни в Женеве и Сан-Ремо. </vt:lpstr>
      <vt:lpstr>Нижний парк</vt:lpstr>
      <vt:lpstr>Нижний Парк является самым большим и популярным парком Липецка. Первоисточником создания и дальнейшего развития Нижнего парка в Липецке послужили целебные источники, открытые, по преданию, царем Петром I во времена Азовских походов.Прогуливаясь с адмиралом Иваном Акимовичем Сенявиным у подножья холма, вдоль речки Липовки, Петр Алексеевич заметил бьющий из-под земли родник прозрачной воды. Имеющий достаточные сведения о минеральных водах европейских курортов и сам неоднократно посещавший их, будучи за границей, Петр I предположил, что вода эта железистая, лечебная, и отдал приказ устроить на этом месте колодец с дубовым срубом. Французская революция и наполеоновские войны в Европе, ставшие основным препятствием для выезда русской знати на европейские курорты, явились огромным толчком для роста и развития Липецкого курорта. Сегодня в парке работают более 20 аттракционов. В парке более 50 видов деревьев и кустарников. В составе древесных пород преобладают вековые дубы, липы. Имеются экзотические растения.</vt:lpstr>
      <vt:lpstr>Обелиск Петру I</vt:lpstr>
      <vt:lpstr>Обелиск Петру Великому, один из символов Липецка, установлен в память об открытии Петром I в 1700 г. минеральных источников и устройстве чугуноплавильных и железоделательных заводов. Обелиск изготовлен на Тамбовском чугунолитейном заводе и открыт в 1839 г. Инициатором сооружения обелиска выступил купец Павел Небученов, державший в городе монополию виноторговли, и, как говорят, излечившийся здесь от тяжелой болезни. В знак признательности и благодарности Петру Великому, открывшему минеральные источники в Липецке, купец на собственные средства решил соорудить ему памятник. </vt:lpstr>
      <vt:lpstr>Памятник героям авиаторам </vt:lpstr>
      <vt:lpstr>Памятник авиаторам представлял собой самолёт, поставленный на высокий постамент. 17 декабря 1968 года летчики липецкого авиаотряда Л.А. Кривенков и С.М. Шерстобитов ценой своих жизней увели терпящий бедствие самолёт от жилых кварталов Липецка.</vt:lpstr>
      <vt:lpstr>Памятник Митрофану Клюеву</vt:lpstr>
      <vt:lpstr>Памятник Митрофану Клюеву, занимавшему в начале минувшего века пост мэра Липецка установлен на улице Советская. Митрофан Алексеевич Клюев был личностью поистине легендарной и многогранной. По его инициативе и при непосредственном участии в Липецке возведен Никольский храм. Построены водопровод, электростанция, ряд крупных зданий, открыт кинотеатр первая городская поликлиника и другие важнейшие объекты.</vt:lpstr>
      <vt:lpstr>Памятник Петру I </vt:lpstr>
      <vt:lpstr>Часовня святых Первоверховных Петра и Павла </vt:lpstr>
      <vt:lpstr>Часовня святых Первоверховных Петра и Павла - православная часовня на площади Революции города Липецка. Архитектурная жемчужина и один из символов и главных достопримечательностей города в конце XIX — начале XX века. Закладка часовни состоялась 30 мая (9 июня) 1872 года в связи с 200-летием со дня рождения императора Петра Великого на месте сгоревшей в 1806 году деревянной городской церкви во имя Рождества Христова. После революции часовня была разобрана. Кирпичи часовни использовали на строительстве электростанции. В 1998 году администрация города рассмотрела предложение о воссоздании святыни на ее историческом месте, и разрешила строительство на краю Нижнего парка, так как на историческом месте, в центре площади Революции, где раньше располагалась церковь, стоит памятник революционерам. В 2001 году часовня была восстановлена.</vt:lpstr>
      <vt:lpstr>Липецкий Областной Краеведческий музей</vt:lpstr>
      <vt:lpstr>Липецкий областной краеведческий музей - один из старейших в Центральном Черноземье. Фонды музея насчитывают около 200 тысяч единиц хранения. В 18 музейных залах представлены экспозиции и выставки, рассказывающие об истории Липецкого края с древнейших времен до периода современности, знакомящие посетителей с шедеврами русской живописи, иконописи, фондом редкой книги, предметами быта и материальной культуры жителей нашего региона в различные исторические периоды.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Липецка</dc:title>
  <dc:creator>user</dc:creator>
  <cp:lastModifiedBy>user</cp:lastModifiedBy>
  <cp:revision>28</cp:revision>
  <dcterms:created xsi:type="dcterms:W3CDTF">2014-06-12T18:25:45Z</dcterms:created>
  <dcterms:modified xsi:type="dcterms:W3CDTF">2014-06-23T14:36:51Z</dcterms:modified>
</cp:coreProperties>
</file>